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9034E-0FDE-43A3-8DC7-8B359FB3D67A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8D715-2728-4413-9E74-92BC0DF7FD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8D715-2728-4413-9E74-92BC0DF7FD1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815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20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535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94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800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79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16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327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65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5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338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17369-25E9-4A1B-B732-A23750C13D93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7F7A7-62B1-4F26-8FE5-6EB8CBF2B5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28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6398"/>
            <a:ext cx="946481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3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183»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686" y="2556648"/>
            <a:ext cx="2343420" cy="323928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48" y="1747150"/>
            <a:ext cx="1951359" cy="26018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89" y="4563208"/>
            <a:ext cx="3505587" cy="209154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645" y="82839"/>
            <a:ext cx="3176461" cy="238234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0" y="4418301"/>
            <a:ext cx="2822562" cy="2236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9836" y="2037297"/>
            <a:ext cx="3852403" cy="1680700"/>
          </a:xfrm>
          <a:prstGeom prst="rect">
            <a:avLst/>
          </a:prstGeom>
        </p:spPr>
      </p:pic>
      <p:pic>
        <p:nvPicPr>
          <p:cNvPr id="23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8" t="-5765" r="35717" b="15345"/>
          <a:stretch/>
        </p:blipFill>
        <p:spPr>
          <a:xfrm>
            <a:off x="6944998" y="4563208"/>
            <a:ext cx="2379646" cy="213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97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677" y="71045"/>
            <a:ext cx="3852403" cy="1680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8" b="15472"/>
          <a:stretch/>
        </p:blipFill>
        <p:spPr>
          <a:xfrm>
            <a:off x="9470415" y="320945"/>
            <a:ext cx="2008309" cy="2989385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153" y="3716757"/>
            <a:ext cx="1925040" cy="25667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25" y="4520273"/>
            <a:ext cx="2752309" cy="2064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638" y="4097214"/>
            <a:ext cx="3470031" cy="26025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396" y="4642065"/>
            <a:ext cx="2589920" cy="19424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6" b="31133"/>
          <a:stretch/>
        </p:blipFill>
        <p:spPr>
          <a:xfrm rot="5400000">
            <a:off x="-1514021" y="1699756"/>
            <a:ext cx="4290650" cy="89113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41077" y="2101362"/>
            <a:ext cx="5565531" cy="2118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17" y="1363971"/>
            <a:ext cx="3927231" cy="294542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73162" y="1734869"/>
            <a:ext cx="43346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dirty="0" smtClean="0"/>
              <a:t>Гимназиябездә “Туган телләр  һәм  халыклар бердәмлеге елы “ төрле чаралар белән башланып китте. Балалар язучысы Ленар Шәех белән  очрашу бик җанлы утте. Очрашуга ул буш кул белән килмәде. Гимназиябез китапханәсенә  татар телендә бик күп китаплар бүләк итте.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293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44</Words>
  <Application>Microsoft Office PowerPoint</Application>
  <PresentationFormat>Широкоэкранный</PresentationFormat>
  <Paragraphs>3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ФОТОРЕПОРТАЖ  МБОУ «Гимназия №183» Советского района г. Казани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10</cp:revision>
  <dcterms:created xsi:type="dcterms:W3CDTF">2021-02-25T13:00:29Z</dcterms:created>
  <dcterms:modified xsi:type="dcterms:W3CDTF">2021-02-25T14:36:34Z</dcterms:modified>
</cp:coreProperties>
</file>